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ims.must.ac.t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FD0B-8E27-BB83-7A8A-8FDD8E2DC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JINSI YA KUOMBA </a:t>
            </a:r>
            <a:r>
              <a:rPr lang="en-US"/>
              <a:t>MALAZI 2025/2026</a:t>
            </a:r>
            <a:endParaRPr lang="en-T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B81E1-3549-DE79-1825-1489EFB3B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WANAFUNZI WA MWAKA WA KWANZA</a:t>
            </a:r>
            <a:endParaRPr lang="en-TZ" b="1" dirty="0"/>
          </a:p>
        </p:txBody>
      </p:sp>
    </p:spTree>
    <p:extLst>
      <p:ext uri="{BB962C8B-B14F-4D97-AF65-F5344CB8AC3E}">
        <p14:creationId xmlns:p14="http://schemas.microsoft.com/office/powerpoint/2010/main" val="41547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0A1B-BC19-4863-D224-3E9D02DC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KUPATA MREJESHO WA MAOMBI YAKO BOYA </a:t>
            </a:r>
            <a:r>
              <a:rPr lang="en-US" dirty="0">
                <a:solidFill>
                  <a:srgbClr val="FF0000"/>
                </a:solidFill>
              </a:rPr>
              <a:t>Application Status</a:t>
            </a:r>
            <a:endParaRPr lang="en-TZ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3EDD4-8080-FCDF-7204-F7262060B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7" y="2286000"/>
            <a:ext cx="9339943" cy="4267200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35274C6-C796-6AA7-033A-DAF8BD30F7A3}"/>
              </a:ext>
            </a:extLst>
          </p:cNvPr>
          <p:cNvSpPr/>
          <p:nvPr/>
        </p:nvSpPr>
        <p:spPr>
          <a:xfrm>
            <a:off x="3156857" y="4953001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73905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157C-224D-0CB6-8074-05AC9C4EB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ASANTENI</a:t>
            </a:r>
            <a:endParaRPr lang="en-T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98741-C7A9-864B-10F6-932A984A18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KWA MAWASILIANO PIGA NAMBA: 0763007740</a:t>
            </a:r>
          </a:p>
          <a:p>
            <a:endParaRPr lang="en-US" b="1" dirty="0"/>
          </a:p>
          <a:p>
            <a:r>
              <a:rPr lang="en-US" sz="2800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Bofya</a:t>
            </a:r>
            <a:r>
              <a:rPr lang="en-US" sz="28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hapa </a:t>
            </a:r>
            <a:r>
              <a:rPr lang="en-US" sz="2800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kuanza</a:t>
            </a:r>
            <a:r>
              <a:rPr lang="en-US" sz="28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kutuma</a:t>
            </a:r>
            <a:r>
              <a:rPr lang="en-US" sz="28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maombi</a:t>
            </a:r>
            <a:endParaRPr lang="en-T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0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3788-5EE6-47D1-53CA-D0A1D7E3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FUNGUA TOVUTI YA CHUO CHA MUST KWA KUANDIKA </a:t>
            </a:r>
            <a:r>
              <a:rPr lang="en-US" dirty="0">
                <a:solidFill>
                  <a:srgbClr val="FF0000"/>
                </a:solidFill>
              </a:rPr>
              <a:t>www.must.ac.tz</a:t>
            </a:r>
            <a:endParaRPr lang="en-TZ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8F90A-5DD6-D3F5-03ED-C7F17D0A8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244" y="2171701"/>
            <a:ext cx="9678669" cy="4359728"/>
          </a:xfrm>
        </p:spPr>
      </p:pic>
    </p:spTree>
    <p:extLst>
      <p:ext uri="{BB962C8B-B14F-4D97-AF65-F5344CB8AC3E}">
        <p14:creationId xmlns:p14="http://schemas.microsoft.com/office/powerpoint/2010/main" val="281863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19DA-A4FE-1659-0D72-484B36E7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BOFYA SEHEMU ILIYOANDIKWA </a:t>
            </a:r>
            <a:r>
              <a:rPr lang="en-US" dirty="0">
                <a:solidFill>
                  <a:srgbClr val="FF0000"/>
                </a:solidFill>
              </a:rPr>
              <a:t>SIMS</a:t>
            </a:r>
            <a:r>
              <a:rPr lang="en-US" dirty="0"/>
              <a:t> JUU UPANDE WA KULIA</a:t>
            </a:r>
            <a:endParaRPr lang="en-T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7D087-AB07-101B-8A13-780A823FF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342" y="1894115"/>
            <a:ext cx="9601200" cy="4767942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21D78D7D-A51A-160A-2404-11879BD3BA69}"/>
              </a:ext>
            </a:extLst>
          </p:cNvPr>
          <p:cNvSpPr/>
          <p:nvPr/>
        </p:nvSpPr>
        <p:spPr>
          <a:xfrm>
            <a:off x="9797142" y="2171700"/>
            <a:ext cx="348343" cy="68035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49173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F4DB-764B-9D35-60BA-9193F379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INGIZA SEHEMU YA </a:t>
            </a:r>
            <a:r>
              <a:rPr lang="en-US" sz="2800" dirty="0">
                <a:solidFill>
                  <a:srgbClr val="FF0000"/>
                </a:solidFill>
              </a:rPr>
              <a:t>USERNAME</a:t>
            </a:r>
            <a:r>
              <a:rPr lang="en-US" sz="2800" dirty="0"/>
              <a:t> ADMISSION NUMBER YAKO NA SEHEMU YA </a:t>
            </a:r>
            <a:r>
              <a:rPr lang="en-US" sz="2800" dirty="0">
                <a:solidFill>
                  <a:srgbClr val="FF0000"/>
                </a:solidFill>
              </a:rPr>
              <a:t>PASSWORD</a:t>
            </a:r>
            <a:r>
              <a:rPr lang="en-US" sz="2800" dirty="0"/>
              <a:t> INGIZA JINA LA UKOO KWA HERUFI KUBWA KISHA BOFYA </a:t>
            </a:r>
            <a:r>
              <a:rPr lang="en-US" sz="2800" dirty="0">
                <a:solidFill>
                  <a:srgbClr val="FF0000"/>
                </a:solidFill>
              </a:rPr>
              <a:t>Login to Your Account.</a:t>
            </a:r>
            <a:endParaRPr lang="en-TZ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E4D7E7-0A4B-473E-9663-6109CD2E9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49210"/>
            <a:ext cx="9307286" cy="4301961"/>
          </a:xfrm>
        </p:spPr>
      </p:pic>
    </p:spTree>
    <p:extLst>
      <p:ext uri="{BB962C8B-B14F-4D97-AF65-F5344CB8AC3E}">
        <p14:creationId xmlns:p14="http://schemas.microsoft.com/office/powerpoint/2010/main" val="7122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8818-2B9C-67D5-F79D-EA6CD00A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INGIZA PASSWORD YAKO MPYA SEHEMU YA </a:t>
            </a:r>
            <a:r>
              <a:rPr lang="en-US" sz="2800" dirty="0">
                <a:solidFill>
                  <a:srgbClr val="FF0000"/>
                </a:solidFill>
              </a:rPr>
              <a:t>New Password </a:t>
            </a:r>
            <a:r>
              <a:rPr lang="en-US" sz="2800" dirty="0"/>
              <a:t>KWA KUFUATA MASHARTI HAPO CHINI (</a:t>
            </a:r>
            <a:r>
              <a:rPr lang="en-US" sz="2800" dirty="0" err="1"/>
              <a:t>Mfano</a:t>
            </a:r>
            <a:r>
              <a:rPr lang="en-US" sz="2800" dirty="0"/>
              <a:t> </a:t>
            </a:r>
            <a:r>
              <a:rPr lang="en-US" sz="2800" dirty="0" err="1"/>
              <a:t>wa</a:t>
            </a:r>
            <a:r>
              <a:rPr lang="en-US" sz="2800" dirty="0"/>
              <a:t> password </a:t>
            </a:r>
            <a:r>
              <a:rPr lang="en-US" sz="2800" dirty="0" err="1"/>
              <a:t>sahihi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Daud@2024</a:t>
            </a:r>
            <a:r>
              <a:rPr lang="en-US" sz="2800" dirty="0"/>
              <a:t>) KISHA IRUDIE TENA SEHEMU YA  </a:t>
            </a:r>
            <a:r>
              <a:rPr lang="en-US" sz="2800" dirty="0">
                <a:solidFill>
                  <a:srgbClr val="FF0000"/>
                </a:solidFill>
              </a:rPr>
              <a:t>Confirm New Password  KISHA </a:t>
            </a:r>
            <a:r>
              <a:rPr lang="en-US" sz="2800" dirty="0"/>
              <a:t>BOFYA </a:t>
            </a:r>
            <a:r>
              <a:rPr lang="en-US" sz="2800" dirty="0">
                <a:solidFill>
                  <a:srgbClr val="FF0000"/>
                </a:solidFill>
              </a:rPr>
              <a:t>Reset Password</a:t>
            </a:r>
            <a:endParaRPr lang="en-TZ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9BBAB6-ADCB-9637-CF02-CE93E407B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514" y="2656113"/>
            <a:ext cx="9307286" cy="4016829"/>
          </a:xfrm>
        </p:spPr>
      </p:pic>
    </p:spTree>
    <p:extLst>
      <p:ext uri="{BB962C8B-B14F-4D97-AF65-F5344CB8AC3E}">
        <p14:creationId xmlns:p14="http://schemas.microsoft.com/office/powerpoint/2010/main" val="291559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4C36-3B9B-9D77-D706-32DEF93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INGIZA SEHEMU YA </a:t>
            </a:r>
            <a:r>
              <a:rPr lang="en-US" sz="3600" dirty="0">
                <a:solidFill>
                  <a:srgbClr val="FF0000"/>
                </a:solidFill>
              </a:rPr>
              <a:t>USERNAME</a:t>
            </a:r>
            <a:r>
              <a:rPr lang="en-US" sz="3600" dirty="0"/>
              <a:t> ADMISSION NUMBER YAKO NA SEHEMU YA </a:t>
            </a:r>
            <a:r>
              <a:rPr lang="en-US" sz="3600" dirty="0">
                <a:solidFill>
                  <a:srgbClr val="FF0000"/>
                </a:solidFill>
              </a:rPr>
              <a:t>PASSWORD</a:t>
            </a:r>
            <a:r>
              <a:rPr lang="en-US" sz="3600" dirty="0"/>
              <a:t> INGIZA PASSWORD MPYA ULIYOITENGENEZA KISHA BOFYA </a:t>
            </a:r>
            <a:r>
              <a:rPr lang="en-US" sz="3600" dirty="0">
                <a:solidFill>
                  <a:srgbClr val="FF0000"/>
                </a:solidFill>
              </a:rPr>
              <a:t>Login to Your Account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  <a:endParaRPr lang="en-TZ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32AC2DE-44B4-2D50-3EA6-83F812B7C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49210"/>
            <a:ext cx="9307286" cy="4301961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FE7343-0F4A-DC91-B13C-8CDBDD0DD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513" y="2709490"/>
            <a:ext cx="8540029" cy="3581400"/>
          </a:xfrm>
        </p:spPr>
      </p:pic>
    </p:spTree>
    <p:extLst>
      <p:ext uri="{BB962C8B-B14F-4D97-AF65-F5344CB8AC3E}">
        <p14:creationId xmlns:p14="http://schemas.microsoft.com/office/powerpoint/2010/main" val="68533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974C-9427-313F-6A9C-E0934456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BOFYA SEHEMU YA </a:t>
            </a:r>
            <a:r>
              <a:rPr lang="en-US" dirty="0">
                <a:solidFill>
                  <a:srgbClr val="FF0000"/>
                </a:solidFill>
              </a:rPr>
              <a:t>Accommodation</a:t>
            </a:r>
            <a:r>
              <a:rPr lang="en-US" dirty="0"/>
              <a:t> KISHA BOFYA </a:t>
            </a:r>
            <a:r>
              <a:rPr lang="en-US" dirty="0">
                <a:solidFill>
                  <a:srgbClr val="FF0000"/>
                </a:solidFill>
              </a:rPr>
              <a:t>Apply Accommodation</a:t>
            </a:r>
            <a:endParaRPr lang="en-TZ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5869F-C494-2CBB-9050-702838D9F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85999"/>
            <a:ext cx="9862457" cy="4365171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7999C76-8FFA-E3E6-57A7-FACC969C3967}"/>
              </a:ext>
            </a:extLst>
          </p:cNvPr>
          <p:cNvSpPr/>
          <p:nvPr/>
        </p:nvSpPr>
        <p:spPr>
          <a:xfrm>
            <a:off x="2525486" y="4365171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AF339-A64C-CA67-DE69-5C8B7A4FA95D}"/>
              </a:ext>
            </a:extLst>
          </p:cNvPr>
          <p:cNvSpPr/>
          <p:nvPr/>
        </p:nvSpPr>
        <p:spPr>
          <a:xfrm>
            <a:off x="3158163" y="3796500"/>
            <a:ext cx="3580094" cy="672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30688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8F85-BF5B-F07E-E32D-D718854F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BOFYA </a:t>
            </a:r>
            <a:r>
              <a:rPr lang="en-US" dirty="0">
                <a:solidFill>
                  <a:srgbClr val="FF0000"/>
                </a:solidFill>
              </a:rPr>
              <a:t>Apply Accommodation</a:t>
            </a:r>
            <a:endParaRPr lang="en-T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F5B6E4-82BD-69F9-5B90-89E5D8FA8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1905000"/>
            <a:ext cx="9329058" cy="4648200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312CC19-85D3-772F-EE9D-54F9A5D48077}"/>
              </a:ext>
            </a:extLst>
          </p:cNvPr>
          <p:cNvSpPr/>
          <p:nvPr/>
        </p:nvSpPr>
        <p:spPr>
          <a:xfrm>
            <a:off x="3276600" y="4310525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54FAA-BC37-A75B-3CD4-8C372BDD1D54}"/>
              </a:ext>
            </a:extLst>
          </p:cNvPr>
          <p:cNvSpPr/>
          <p:nvPr/>
        </p:nvSpPr>
        <p:spPr>
          <a:xfrm>
            <a:off x="3668486" y="3458608"/>
            <a:ext cx="4027714" cy="590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42442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7E81-DB29-10B4-FF51-488C5091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JAZA FOMU INAYOONEKANA KWA USAHIHI, KWA WENYE ULEMAVU USISAHAU KUAMBATANISHA CHETI, KISHA BOFYA </a:t>
            </a:r>
            <a:r>
              <a:rPr lang="en-US" sz="3600" dirty="0">
                <a:solidFill>
                  <a:srgbClr val="FF0000"/>
                </a:solidFill>
              </a:rPr>
              <a:t>Send Application</a:t>
            </a:r>
            <a:endParaRPr lang="en-TZ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00EF8-9C3F-8DB7-0463-99C23DFCF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485" y="2285999"/>
            <a:ext cx="9601200" cy="4093029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C2E3E2B-859D-9900-90EB-FEF14B702408}"/>
              </a:ext>
            </a:extLst>
          </p:cNvPr>
          <p:cNvSpPr/>
          <p:nvPr/>
        </p:nvSpPr>
        <p:spPr>
          <a:xfrm>
            <a:off x="9133115" y="5584371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C019A-7797-22E1-D8BA-1885DFD482BB}"/>
              </a:ext>
            </a:extLst>
          </p:cNvPr>
          <p:cNvSpPr/>
          <p:nvPr/>
        </p:nvSpPr>
        <p:spPr>
          <a:xfrm>
            <a:off x="5061856" y="2688771"/>
            <a:ext cx="1872343" cy="130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296AD-3C2E-918B-F48A-519E49BD5FAC}"/>
              </a:ext>
            </a:extLst>
          </p:cNvPr>
          <p:cNvSpPr/>
          <p:nvPr/>
        </p:nvSpPr>
        <p:spPr>
          <a:xfrm>
            <a:off x="4811484" y="5257800"/>
            <a:ext cx="772887" cy="130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489F0-C97C-8214-E49C-4CAEAEF7DB92}"/>
              </a:ext>
            </a:extLst>
          </p:cNvPr>
          <p:cNvSpPr/>
          <p:nvPr/>
        </p:nvSpPr>
        <p:spPr>
          <a:xfrm>
            <a:off x="4942113" y="4435928"/>
            <a:ext cx="772887" cy="130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9850305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{42822395-3C29-4F19-9859-6F433AC101CC}tf10001105</Template>
  <TotalTime>125</TotalTime>
  <Words>163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JINSI YA KUOMBA MALAZI 2025/2026</vt:lpstr>
      <vt:lpstr>FUNGUA TOVUTI YA CHUO CHA MUST KWA KUANDIKA www.must.ac.tz</vt:lpstr>
      <vt:lpstr>BOFYA SEHEMU ILIYOANDIKWA SIMS JUU UPANDE WA KULIA</vt:lpstr>
      <vt:lpstr>INGIZA SEHEMU YA USERNAME ADMISSION NUMBER YAKO NA SEHEMU YA PASSWORD INGIZA JINA LA UKOO KWA HERUFI KUBWA KISHA BOFYA Login to Your Account.</vt:lpstr>
      <vt:lpstr>INGIZA PASSWORD YAKO MPYA SEHEMU YA New Password KWA KUFUATA MASHARTI HAPO CHINI (Mfano wa password sahihi: Daud@2024) KISHA IRUDIE TENA SEHEMU YA  Confirm New Password  KISHA BOFYA Reset Password</vt:lpstr>
      <vt:lpstr>INGIZA SEHEMU YA USERNAME ADMISSION NUMBER YAKO NA SEHEMU YA PASSWORD INGIZA PASSWORD MPYA ULIYOITENGENEZA KISHA BOFYA Login to Your Account.</vt:lpstr>
      <vt:lpstr>BOFYA SEHEMU YA Accommodation KISHA BOFYA Apply Accommodation</vt:lpstr>
      <vt:lpstr>BOFYA Apply Accommodation</vt:lpstr>
      <vt:lpstr>JAZA FOMU INAYOONEKANA KWA USAHIHI, KWA WENYE ULEMAVU USISAHAU KUAMBATANISHA CHETI, KISHA BOFYA Send Application</vt:lpstr>
      <vt:lpstr>KUPATA MREJESHO WA MAOMBI YAKO BOYA Application Status</vt:lpstr>
      <vt:lpstr>ASANTENI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Daud Sindika</dc:creator>
  <cp:lastModifiedBy>Daud Sindika</cp:lastModifiedBy>
  <cp:revision>7</cp:revision>
  <dcterms:created xsi:type="dcterms:W3CDTF">2024-09-10T12:25:22Z</dcterms:created>
  <dcterms:modified xsi:type="dcterms:W3CDTF">2025-10-03T13:33:51Z</dcterms:modified>
</cp:coreProperties>
</file>